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02550" cy="10790238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2412" y="-126"/>
      </p:cViewPr>
      <p:guideLst>
        <p:guide orient="horz" pos="3398"/>
        <p:guide pos="24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296" y="8574024"/>
            <a:ext cx="1405128" cy="3870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8299704"/>
            <a:ext cx="576072" cy="43586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44752" y="807720"/>
            <a:ext cx="5391912" cy="7559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 algn="just">
              <a:lnSpc>
                <a:spcPts val="1608"/>
              </a:lnSpc>
            </a:pPr>
            <a:r>
              <a:rPr lang="ru" sz="1300" b="1">
                <a:latin typeface="Times New Roman"/>
              </a:rPr>
              <a:t>Муниципальная бюджетная дошкольная образовательная организация «Детский сад № 7 комбинированного вида г. Котово» Котовского муниципального района Волгоградской области</a:t>
            </a:r>
          </a:p>
          <a:p>
            <a:pPr indent="0" algn="ctr">
              <a:spcAft>
                <a:spcPts val="2520"/>
              </a:spcAft>
            </a:pPr>
            <a:r>
              <a:rPr lang="ru" sz="900" b="1">
                <a:latin typeface="Times New Roman"/>
              </a:rPr>
              <a:t>(Детский сад № 7 г. Котово Котовского муниципального района Волгоградской области)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44752" y="2587752"/>
            <a:ext cx="5407152" cy="20909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 algn="just">
              <a:spcBef>
                <a:spcPts val="210"/>
              </a:spcBef>
              <a:spcAft>
                <a:spcPts val="2100"/>
              </a:spcAft>
            </a:pPr>
            <a:r>
              <a:rPr lang="ru" sz="1100">
                <a:latin typeface="Times New Roman"/>
              </a:rPr>
              <a:t>Об начале процедуры реорганизации</a:t>
            </a:r>
          </a:p>
          <a:p>
            <a:pPr marL="25400" marR="12700" indent="596900" algn="just">
              <a:lnSpc>
                <a:spcPts val="1368"/>
              </a:lnSpc>
              <a:spcAft>
                <a:spcPts val="840"/>
              </a:spcAft>
            </a:pPr>
            <a:r>
              <a:rPr lang="ru" sz="1100">
                <a:latin typeface="Times New Roman"/>
              </a:rPr>
              <a:t>На основании постановление администрации Котовского муниципального района Волгоградской области от 13 мая 2019 года за № 592, в соответствии со ст. 57-60 Гражданского кодекса Российской Федерации, статьей 22 Федерального закона « Об образовании в Российской Федерации» от 29 декабря 2012 года « 273-ФЗ, на основании Устава Котовского муниципального района Волгоградской области, заключения комиссии по оценке последствий принятия решения о реорганизации или ликвидации муниципальных образовательных организаций Котовского муниципального района Волгоградской области,-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447800" y="5212080"/>
            <a:ext cx="5404104" cy="29900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2352" marR="12700" indent="495300" algn="just">
              <a:lnSpc>
                <a:spcPts val="1368"/>
              </a:lnSpc>
              <a:spcBef>
                <a:spcPts val="1050"/>
              </a:spcBef>
            </a:pPr>
            <a:r>
              <a:rPr lang="ru" sz="1100">
                <a:latin typeface="Times New Roman"/>
              </a:rPr>
              <a:t>1. Начать процедуру реорганизации муниципальной бюджетной дошкольной образовательной организации « Детский сад № 7 комбинированного вида г.Котово» Котовского муниципального района Волгоградской области расположенного по адресу : 403805, Россия, волгоградская область, Котовский район , г. Котово, ул. Чернышевского, дом № 31, путем присоединения Муниципального дошкольного образовательного учреждения- детского сада № 10 г. Котово Волгоградской области, расположенного по адресу : 403805, Россия, Волгоградская область, Котовский район, г. Котово, ул. 60 лет ВЛКСМ, дом № 7.</a:t>
            </a:r>
          </a:p>
          <a:p>
            <a:pPr marL="22352" marR="12700" indent="495300" algn="just">
              <a:lnSpc>
                <a:spcPts val="1368"/>
              </a:lnSpc>
            </a:pPr>
            <a:r>
              <a:rPr lang="ru" sz="1100">
                <a:latin typeface="Times New Roman"/>
              </a:rPr>
              <a:t>2. Уведомить налоговые органы, бюджетные и внебюджетные фонды, имеющихся кредиторов о вступлении в процедуру реорганизации.</a:t>
            </a:r>
          </a:p>
          <a:p>
            <a:pPr marL="22352" marR="12700" indent="495300">
              <a:lnSpc>
                <a:spcPts val="1368"/>
              </a:lnSpc>
            </a:pPr>
            <a:r>
              <a:rPr lang="ru" sz="1100">
                <a:latin typeface="Times New Roman"/>
              </a:rPr>
              <a:t>3.Осуществить публикацию сообщения в специализированном журнале « Вестник государственной регистрации» о вступлении в процедуру реорганизации.</a:t>
            </a:r>
          </a:p>
          <a:p>
            <a:pPr marL="22352" marR="12700" indent="406400">
              <a:lnSpc>
                <a:spcPts val="1368"/>
              </a:lnSpc>
              <a:spcAft>
                <a:spcPts val="840"/>
              </a:spcAft>
            </a:pPr>
            <a:r>
              <a:rPr lang="ru" sz="1100">
                <a:latin typeface="Times New Roman"/>
              </a:rPr>
              <a:t>4.В установленный законодательством срок, внести изменения и дополнения в УСТАВ МБ ДОО детского сада № 7 г. Котово.</a:t>
            </a:r>
          </a:p>
          <a:p>
            <a:pPr marL="22352" indent="406400"/>
            <a:r>
              <a:rPr lang="ru" sz="1100">
                <a:latin typeface="Times New Roman"/>
              </a:rPr>
              <a:t>5. Контроль, за исполнением настоящего приказа оставляю за собой.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76600" y="1978152"/>
            <a:ext cx="1706880" cy="8077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35052" indent="0">
              <a:spcBef>
                <a:spcPts val="2520"/>
              </a:spcBef>
              <a:spcAft>
                <a:spcPts val="210"/>
              </a:spcAft>
            </a:pPr>
            <a:r>
              <a:rPr lang="ru" sz="1400" b="1" spc="950" dirty="0" smtClean="0">
                <a:latin typeface="Times New Roman"/>
              </a:rPr>
              <a:t>ПРИКАЗ</a:t>
            </a:r>
            <a:endParaRPr lang="ru" sz="1400" b="1" spc="950" dirty="0">
              <a:latin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44752" y="2185416"/>
            <a:ext cx="975360" cy="15849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 algn="just">
              <a:spcBef>
                <a:spcPts val="210"/>
              </a:spcBef>
              <a:spcAft>
                <a:spcPts val="210"/>
              </a:spcAft>
            </a:pPr>
            <a:r>
              <a:rPr lang="ru" sz="1200" spc="50">
                <a:latin typeface="Times New Roman"/>
              </a:rPr>
              <a:t>27.05.2019 г.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934456" y="2173224"/>
            <a:ext cx="499872" cy="1615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1400">
                <a:latin typeface="Candara"/>
              </a:rPr>
              <a:t>№</a:t>
            </a:r>
            <a:r>
              <a:rPr lang="ru" sz="1150">
                <a:latin typeface="Gulim"/>
              </a:rPr>
              <a:t>54-1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85616" y="2389632"/>
            <a:ext cx="734568" cy="15849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210"/>
              </a:spcBef>
              <a:spcAft>
                <a:spcPts val="210"/>
              </a:spcAft>
            </a:pPr>
            <a:r>
              <a:rPr lang="ru" sz="1200" spc="50">
                <a:latin typeface="Times New Roman"/>
              </a:rPr>
              <a:t>г. Котово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13176" y="4864608"/>
            <a:ext cx="1566672" cy="1493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spcBef>
                <a:spcPts val="840"/>
              </a:spcBef>
              <a:spcAft>
                <a:spcPts val="1050"/>
              </a:spcAft>
            </a:pPr>
            <a:r>
              <a:rPr lang="ru" sz="1150" b="1" spc="250">
                <a:latin typeface="Times New Roman"/>
              </a:rPr>
              <a:t>ПРИКАЗЫВАЮ: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63040" y="8369808"/>
            <a:ext cx="859536" cy="167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ru" sz="1100">
                <a:latin typeface="Times New Roman"/>
              </a:rPr>
              <a:t>Заведующий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47232" y="8375904"/>
            <a:ext cx="932688" cy="1706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spcAft>
                <a:spcPts val="210"/>
              </a:spcAft>
            </a:pPr>
            <a:r>
              <a:rPr lang="ru" sz="1100">
                <a:latin typeface="Times New Roman"/>
              </a:rPr>
              <a:t>Т.В. Губанова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959352" y="8991600"/>
            <a:ext cx="115824" cy="11277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096" indent="0">
              <a:spcBef>
                <a:spcPts val="210"/>
              </a:spcBef>
            </a:pPr>
            <a:r>
              <a:rPr lang="ru" sz="1100" i="1" spc="-200">
                <a:latin typeface="Gulim"/>
              </a:rPr>
              <a:t>у/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Произвольный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</cp:lastModifiedBy>
  <cp:revision>1</cp:revision>
  <dcterms:modified xsi:type="dcterms:W3CDTF">2021-02-24T12:27:36Z</dcterms:modified>
</cp:coreProperties>
</file>